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60" r:id="rId8"/>
    <p:sldId id="262" r:id="rId9"/>
    <p:sldId id="263" r:id="rId10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CFE99E-32F4-473A-A4F7-C46AE81BCF8F}" v="732" dt="2025-01-09T10:16:08.667"/>
    <p1510:client id="{F964A416-34A0-4185-A6C0-85A33F465AAC}" v="343" dt="2025-01-09T09:49:01.5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61" d="100"/>
          <a:sy n="61" d="100"/>
        </p:scale>
        <p:origin x="88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A02AC-7CE7-B3DE-9657-5C22C1A8FC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BFD1AA-6DE1-C474-1C8F-27984008A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3B3E1-AE3C-8E36-4ED4-6F5C132A9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B998A-A446-4B04-833F-40D925BA4582}" type="datetimeFigureOut">
              <a:rPr lang="en-NL" smtClean="0"/>
              <a:t>01/16/2025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0BE45-D48D-B3C7-92F0-EC93B6DF6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3B2F5-7A29-3E2D-639E-84CB0DD0D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1063-22F9-4C73-BF62-261CF061BFFF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707426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F357D-2B35-E220-7A2E-A355A2B94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32714-AFB8-3E1B-1750-0967FD741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5D505-1A1D-D01E-1829-88B4520E2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B998A-A446-4B04-833F-40D925BA4582}" type="datetimeFigureOut">
              <a:rPr lang="en-NL" smtClean="0"/>
              <a:t>01/16/2025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D9445-7592-3762-8B18-6F0166AC7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2656E-EAEF-3871-EA2E-B70FA9B05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1063-22F9-4C73-BF62-261CF061BFFF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78764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2E936-D6FD-2303-6C48-F4D264E73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57A2DD-56B0-3FB0-8752-9D78B96222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B58E1-2DB6-BF4C-D88D-871337B2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B998A-A446-4B04-833F-40D925BA4582}" type="datetimeFigureOut">
              <a:rPr lang="en-NL" smtClean="0"/>
              <a:t>01/16/2025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148AB-D3B5-C629-7837-F42FD689A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58C74-03BD-078A-B4A6-F5BBB2083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1063-22F9-4C73-BF62-261CF061BFFF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82485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FA284-58CE-125A-3AF9-1E8F1EC37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BE625-F38D-8374-FCFB-C5BF75C3E6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3983AF-1D09-9D3C-A5CB-AF2EC97726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CAF1EF-5150-DADC-E58D-805C912A4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B998A-A446-4B04-833F-40D925BA4582}" type="datetimeFigureOut">
              <a:rPr lang="en-NL" smtClean="0"/>
              <a:t>01/16/2025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C4F5D2-3C2D-C89D-4B0A-1FCD435E1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08121-712E-4564-68A0-834246271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1063-22F9-4C73-BF62-261CF061BFFF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588436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4C2C2-5716-A40E-2F7A-FF3414E64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AF71CD-56AC-A191-6FE5-E4F59BBE8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6A1F7C-921F-D172-0105-08FAB07D80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5D6D0F-BF6C-B269-F9C5-AEF269F261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E33D8D-EA19-66EA-9405-38A2B76B4B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0712-A420-94CD-14FD-C3BACACF4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B998A-A446-4B04-833F-40D925BA4582}" type="datetimeFigureOut">
              <a:rPr lang="en-NL" smtClean="0"/>
              <a:t>01/16/2025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C8930B-1172-4A68-093E-00FED8261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BB0A45-2DD0-F934-9C00-9EA9DF98A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1063-22F9-4C73-BF62-261CF061BFFF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06481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3B41D-AE35-9E49-BB85-3B712B43F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691445-6253-4EAF-EF65-8B56D82AB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B998A-A446-4B04-833F-40D925BA4582}" type="datetimeFigureOut">
              <a:rPr lang="en-NL" smtClean="0"/>
              <a:t>01/16/2025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251462-9F07-B0C2-E56E-C13423B00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A0CEE4-022D-B4F0-1BAD-20ABEABFD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1063-22F9-4C73-BF62-261CF061BFFF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059647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7A333D-E828-B737-4F1C-8808468B4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B998A-A446-4B04-833F-40D925BA4582}" type="datetimeFigureOut">
              <a:rPr lang="en-NL" smtClean="0"/>
              <a:t>01/16/2025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D04578-48AA-F356-6701-FB6E9BAF1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7034D-E8F8-DA0F-BE65-C96AC9059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1063-22F9-4C73-BF62-261CF061BFFF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72503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A34D2-62CE-14F5-7B7C-0B82F4E19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9176E-14D2-DC2F-9763-2626ABE66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1A1D5-5136-5638-2962-B2F01B98F5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26DF56-E9A5-2F63-FEE8-EBD49E0FE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B998A-A446-4B04-833F-40D925BA4582}" type="datetimeFigureOut">
              <a:rPr lang="en-NL" smtClean="0"/>
              <a:t>01/16/2025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477C2C-0307-C693-108A-15B0CC768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2DFC59-A0C8-6465-65B1-CF4D8CBFB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1063-22F9-4C73-BF62-261CF061BFFF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61343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FFC8B-D4FA-8093-CE10-52A603385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41F578-047A-28E1-3C8E-1DB7E747CC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D149E-D2E6-E29F-4CE7-8318BAE2D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20BF70-2793-E6EF-2CD2-2FEB60FF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B998A-A446-4B04-833F-40D925BA4582}" type="datetimeFigureOut">
              <a:rPr lang="en-NL" smtClean="0"/>
              <a:t>01/16/2025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145E7B-84B6-AD52-F3C2-B22632477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CCA894-2487-7082-7CC3-7E6E57F63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1063-22F9-4C73-BF62-261CF061BFFF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4553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1CAC0-8623-08F3-0EDB-9AE60A185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188B59-0B40-85A0-2E00-A22FDFEE33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9BC7E-A90B-78DD-3CDE-9CDFD6EA0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B998A-A446-4B04-833F-40D925BA4582}" type="datetimeFigureOut">
              <a:rPr lang="en-NL" smtClean="0"/>
              <a:t>01/16/2025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FC538-7C6A-55B6-F0AE-1552AB01F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3886A-5CB2-56D7-A3C5-0632FF2A2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1063-22F9-4C73-BF62-261CF061BFFF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38510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FC5FCF-B9DF-D6DE-C8FC-032E7D7272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355D5B-8065-602C-156C-8AB5BBF47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8559B-AB7C-014B-AE4F-851211526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B998A-A446-4B04-833F-40D925BA4582}" type="datetimeFigureOut">
              <a:rPr lang="en-NL" smtClean="0"/>
              <a:t>01/16/2025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8D2C3-761D-3358-37EC-1089A1890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AA6B6D-15DC-A666-D3DE-45F97E807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21063-22F9-4C73-BF62-261CF061BFFF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6812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5B66CB-D814-4F62-F377-DE4203745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1D240B-9CE6-6ED8-DF72-19351881C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C13BC-3CDF-C9E6-538A-954BC92312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4B998A-A446-4B04-833F-40D925BA4582}" type="datetimeFigureOut">
              <a:rPr lang="en-NL" smtClean="0"/>
              <a:t>01/16/2025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D48F7-C1CD-22ED-CA6E-A0C9922DCB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EF546-2D07-344C-6CE8-E377F9057D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521063-22F9-4C73-BF62-261CF061BFFF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80835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" Target="slide2.xml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75E891-C95E-FE70-F7B5-D49CFB52E9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18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A8A11B0-0369-B86E-AF82-49CB69632C02}"/>
              </a:ext>
            </a:extLst>
          </p:cNvPr>
          <p:cNvSpPr/>
          <p:nvPr/>
        </p:nvSpPr>
        <p:spPr>
          <a:xfrm>
            <a:off x="781048" y="2300078"/>
            <a:ext cx="10629900" cy="3893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ixelify Sans" pitchFamily="2" charset="0"/>
              </a:rPr>
              <a:t>Pixelated</a:t>
            </a:r>
            <a:endParaRPr lang="en-NL" sz="66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ixelify Sans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2B4907-8A97-E1FB-C243-648D4B980B6E}"/>
              </a:ext>
            </a:extLst>
          </p:cNvPr>
          <p:cNvSpPr/>
          <p:nvPr/>
        </p:nvSpPr>
        <p:spPr>
          <a:xfrm>
            <a:off x="3487735" y="5641992"/>
            <a:ext cx="5216525" cy="6531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ixelify Sans" pitchFamily="2" charset="0"/>
              </a:rPr>
              <a:t>Press [Enter] to start</a:t>
            </a:r>
            <a:endParaRPr lang="en-NL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ixelify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45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66B17-B2C5-D643-CB8E-5C304A035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814E11F-3732-D9AB-6445-640A110000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18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4B1DFBE-D9FA-E7F8-9ACC-ED14FC8A7A20}"/>
              </a:ext>
            </a:extLst>
          </p:cNvPr>
          <p:cNvSpPr/>
          <p:nvPr/>
        </p:nvSpPr>
        <p:spPr>
          <a:xfrm>
            <a:off x="-2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F4958D-AF56-7E89-B4D0-1226744CF023}"/>
              </a:ext>
            </a:extLst>
          </p:cNvPr>
          <p:cNvSpPr/>
          <p:nvPr/>
        </p:nvSpPr>
        <p:spPr>
          <a:xfrm>
            <a:off x="3159578" y="903514"/>
            <a:ext cx="5872843" cy="1175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ixelify Sans" pitchFamily="2" charset="0"/>
              </a:rPr>
              <a:t>Pixelated</a:t>
            </a:r>
            <a:endParaRPr lang="en-NL" sz="4800" b="1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ixelify Sans" pitchFamily="2" charset="0"/>
            </a:endParaRPr>
          </a:p>
        </p:txBody>
      </p:sp>
      <p:sp>
        <p:nvSpPr>
          <p:cNvPr id="2" name="Rectangle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9A561FD-8679-F7B8-7E46-8B05C14FAC6E}"/>
              </a:ext>
            </a:extLst>
          </p:cNvPr>
          <p:cNvSpPr/>
          <p:nvPr/>
        </p:nvSpPr>
        <p:spPr>
          <a:xfrm>
            <a:off x="3739241" y="2558142"/>
            <a:ext cx="4713515" cy="1132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ixelify Sans" pitchFamily="2" charset="0"/>
              </a:rPr>
              <a:t>Play</a:t>
            </a:r>
            <a:endParaRPr lang="en-NL" sz="3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ixelify Sans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F36598-5D6C-0059-9A90-00F41D1B0F89}"/>
              </a:ext>
            </a:extLst>
          </p:cNvPr>
          <p:cNvSpPr/>
          <p:nvPr/>
        </p:nvSpPr>
        <p:spPr>
          <a:xfrm>
            <a:off x="2705099" y="2558141"/>
            <a:ext cx="4713515" cy="1132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ixelify Sans" pitchFamily="2" charset="0"/>
              </a:rPr>
              <a:t>&gt;</a:t>
            </a:r>
            <a:endParaRPr lang="en-NL" sz="48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ixelify Sans" pitchFamily="2" charset="0"/>
            </a:endParaRP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3DA45F76-8D15-B278-8762-ECAB689058D2}"/>
              </a:ext>
            </a:extLst>
          </p:cNvPr>
          <p:cNvSpPr/>
          <p:nvPr/>
        </p:nvSpPr>
        <p:spPr>
          <a:xfrm>
            <a:off x="3739241" y="3690257"/>
            <a:ext cx="4713515" cy="1132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ixelify Sans" pitchFamily="2" charset="0"/>
              </a:rPr>
              <a:t>Options</a:t>
            </a:r>
            <a:endParaRPr lang="en-NL" sz="32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ixelify Sans" pitchFamily="2" charset="0"/>
            </a:endParaRPr>
          </a:p>
        </p:txBody>
      </p:sp>
      <p:sp>
        <p:nvSpPr>
          <p:cNvPr id="8" name="Rectangle 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C11F756-F929-679E-CBD5-555E48095295}"/>
              </a:ext>
            </a:extLst>
          </p:cNvPr>
          <p:cNvSpPr/>
          <p:nvPr/>
        </p:nvSpPr>
        <p:spPr>
          <a:xfrm>
            <a:off x="3739241" y="4822372"/>
            <a:ext cx="4713515" cy="11321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ixelify Sans" pitchFamily="2" charset="0"/>
              </a:rPr>
              <a:t>Exit</a:t>
            </a:r>
            <a:endParaRPr lang="en-NL" sz="32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ixelify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293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4EAC1-5D1A-E2DE-7145-A55DFB0C5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>
            <a:extLst>
              <a:ext uri="{FF2B5EF4-FFF2-40B4-BE49-F238E27FC236}">
                <a16:creationId xmlns:a16="http://schemas.microsoft.com/office/drawing/2014/main" id="{63C6A13B-1F51-3EA7-E388-6B5ADB5A47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8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CD5C8DC-8B97-601D-609E-148C791C55B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96B448-F444-A689-7730-7B1B26C465E2}"/>
              </a:ext>
            </a:extLst>
          </p:cNvPr>
          <p:cNvSpPr/>
          <p:nvPr/>
        </p:nvSpPr>
        <p:spPr>
          <a:xfrm>
            <a:off x="114300" y="339266"/>
            <a:ext cx="4035879" cy="6531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ixelify Sans" pitchFamily="2" charset="0"/>
              </a:rPr>
              <a:t>Pixelated</a:t>
            </a:r>
            <a:endParaRPr lang="en-NL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ixelify Sans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565C59-3378-7F2D-41FD-2CBD6097288B}"/>
              </a:ext>
            </a:extLst>
          </p:cNvPr>
          <p:cNvSpPr/>
          <p:nvPr/>
        </p:nvSpPr>
        <p:spPr>
          <a:xfrm>
            <a:off x="6660725" y="511192"/>
            <a:ext cx="5216525" cy="6531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ixelify Sans" pitchFamily="2" charset="0"/>
              </a:rPr>
              <a:t>Choose your character</a:t>
            </a:r>
            <a:endParaRPr lang="en-N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ixelify Sans" pitchFamily="2" charset="0"/>
            </a:endParaRPr>
          </a:p>
        </p:txBody>
      </p:sp>
      <p:pic>
        <p:nvPicPr>
          <p:cNvPr id="1028" name="Picture 4" descr="cohost! - &quot;Pixel Art Character Portraits&quot;">
            <a:extLst>
              <a:ext uri="{FF2B5EF4-FFF2-40B4-BE49-F238E27FC236}">
                <a16:creationId xmlns:a16="http://schemas.microsoft.com/office/drawing/2014/main" id="{B2F2C2AE-A599-9A0E-61E4-33C4F7F75D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306" b="49136"/>
          <a:stretch/>
        </p:blipFill>
        <p:spPr bwMode="auto">
          <a:xfrm>
            <a:off x="359228" y="1306282"/>
            <a:ext cx="2149816" cy="212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ohost! - &quot;Pixel Art Character Portraits&quot;">
            <a:extLst>
              <a:ext uri="{FF2B5EF4-FFF2-40B4-BE49-F238E27FC236}">
                <a16:creationId xmlns:a16="http://schemas.microsoft.com/office/drawing/2014/main" id="{163C0819-8AD7-D03D-0B83-AB719B8266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306" b="49136"/>
          <a:stretch/>
        </p:blipFill>
        <p:spPr bwMode="auto">
          <a:xfrm>
            <a:off x="3415449" y="1306279"/>
            <a:ext cx="2149816" cy="212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ohost! - &quot;Pixel Art Character Portraits&quot;">
            <a:extLst>
              <a:ext uri="{FF2B5EF4-FFF2-40B4-BE49-F238E27FC236}">
                <a16:creationId xmlns:a16="http://schemas.microsoft.com/office/drawing/2014/main" id="{8675D6D9-0CD4-2F19-A770-58C13D2DFD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306" b="49136"/>
          <a:stretch/>
        </p:blipFill>
        <p:spPr bwMode="auto">
          <a:xfrm>
            <a:off x="6626735" y="1306279"/>
            <a:ext cx="2149816" cy="212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ohost! - &quot;Pixel Art Character Portraits&quot;">
            <a:extLst>
              <a:ext uri="{FF2B5EF4-FFF2-40B4-BE49-F238E27FC236}">
                <a16:creationId xmlns:a16="http://schemas.microsoft.com/office/drawing/2014/main" id="{70BF28AA-46FE-3551-7E4D-63A5E8FEDA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306" b="49136"/>
          <a:stretch/>
        </p:blipFill>
        <p:spPr bwMode="auto">
          <a:xfrm>
            <a:off x="9682956" y="1306280"/>
            <a:ext cx="2149816" cy="212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cohost! - &quot;Pixel Art Character Portraits&quot;">
            <a:extLst>
              <a:ext uri="{FF2B5EF4-FFF2-40B4-BE49-F238E27FC236}">
                <a16:creationId xmlns:a16="http://schemas.microsoft.com/office/drawing/2014/main" id="{CAFED72B-FB51-AFF3-1DB2-E8BA2ABEF4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306" b="49136"/>
          <a:stretch/>
        </p:blipFill>
        <p:spPr bwMode="auto">
          <a:xfrm>
            <a:off x="359228" y="4169225"/>
            <a:ext cx="2149816" cy="212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ohost! - &quot;Pixel Art Character Portraits&quot;">
            <a:extLst>
              <a:ext uri="{FF2B5EF4-FFF2-40B4-BE49-F238E27FC236}">
                <a16:creationId xmlns:a16="http://schemas.microsoft.com/office/drawing/2014/main" id="{0855A5A3-E7BD-96CA-D9E5-B74571CCA4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306" b="49136"/>
          <a:stretch/>
        </p:blipFill>
        <p:spPr bwMode="auto">
          <a:xfrm>
            <a:off x="3415449" y="4169222"/>
            <a:ext cx="2149816" cy="212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ohost! - &quot;Pixel Art Character Portraits&quot;">
            <a:extLst>
              <a:ext uri="{FF2B5EF4-FFF2-40B4-BE49-F238E27FC236}">
                <a16:creationId xmlns:a16="http://schemas.microsoft.com/office/drawing/2014/main" id="{672534C1-7FE8-4E8A-99D8-E228263636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306" b="49136"/>
          <a:stretch/>
        </p:blipFill>
        <p:spPr bwMode="auto">
          <a:xfrm>
            <a:off x="6626735" y="4169222"/>
            <a:ext cx="2149816" cy="212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cohost! - &quot;Pixel Art Character Portraits&quot;">
            <a:extLst>
              <a:ext uri="{FF2B5EF4-FFF2-40B4-BE49-F238E27FC236}">
                <a16:creationId xmlns:a16="http://schemas.microsoft.com/office/drawing/2014/main" id="{DD1955BD-D27A-55D0-6527-3BAD37FD35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306" b="49136"/>
          <a:stretch/>
        </p:blipFill>
        <p:spPr bwMode="auto">
          <a:xfrm>
            <a:off x="9682956" y="4169223"/>
            <a:ext cx="2149816" cy="212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host! - &quot;Pixel Art Character Portraits&quot;">
            <a:extLst>
              <a:ext uri="{FF2B5EF4-FFF2-40B4-BE49-F238E27FC236}">
                <a16:creationId xmlns:a16="http://schemas.microsoft.com/office/drawing/2014/main" id="{6A44B32F-43BC-A8D7-F402-A5CDAA1DD2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4" r="32653" b="49135"/>
          <a:stretch/>
        </p:blipFill>
        <p:spPr bwMode="auto">
          <a:xfrm>
            <a:off x="3415449" y="1287571"/>
            <a:ext cx="2149816" cy="216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ohost! - &quot;Pixel Art Character Portraits&quot;">
            <a:extLst>
              <a:ext uri="{FF2B5EF4-FFF2-40B4-BE49-F238E27FC236}">
                <a16:creationId xmlns:a16="http://schemas.microsoft.com/office/drawing/2014/main" id="{31F9383D-372A-FC89-0773-B2368F488E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98" b="48918"/>
          <a:stretch/>
        </p:blipFill>
        <p:spPr bwMode="auto">
          <a:xfrm>
            <a:off x="6660725" y="1306279"/>
            <a:ext cx="2122724" cy="212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ohost! - &quot;Pixel Art Character Portraits&quot;">
            <a:extLst>
              <a:ext uri="{FF2B5EF4-FFF2-40B4-BE49-F238E27FC236}">
                <a16:creationId xmlns:a16="http://schemas.microsoft.com/office/drawing/2014/main" id="{EF07DE06-4315-7A05-E637-D0BBF76429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9228" r="65780" b="1"/>
          <a:stretch/>
        </p:blipFill>
        <p:spPr bwMode="auto">
          <a:xfrm>
            <a:off x="6626735" y="4170861"/>
            <a:ext cx="2122725" cy="212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ohost! - &quot;Pixel Art Character Portraits&quot;">
            <a:extLst>
              <a:ext uri="{FF2B5EF4-FFF2-40B4-BE49-F238E27FC236}">
                <a16:creationId xmlns:a16="http://schemas.microsoft.com/office/drawing/2014/main" id="{F3E34448-1E48-84CD-9F83-4ADBF40C2F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36" t="49675" r="32945"/>
          <a:stretch/>
        </p:blipFill>
        <p:spPr bwMode="auto">
          <a:xfrm>
            <a:off x="359228" y="4137493"/>
            <a:ext cx="2149816" cy="2154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ohost! - &quot;Pixel Art Character Portraits&quot;">
            <a:extLst>
              <a:ext uri="{FF2B5EF4-FFF2-40B4-BE49-F238E27FC236}">
                <a16:creationId xmlns:a16="http://schemas.microsoft.com/office/drawing/2014/main" id="{3036921D-922F-F241-D967-67C099222E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52" t="48919" b="-1"/>
          <a:stretch/>
        </p:blipFill>
        <p:spPr bwMode="auto">
          <a:xfrm>
            <a:off x="9689855" y="1306279"/>
            <a:ext cx="2122724" cy="213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ohost! - &quot;Pixel Art Character Portraits&quot;">
            <a:extLst>
              <a:ext uri="{FF2B5EF4-FFF2-40B4-BE49-F238E27FC236}">
                <a16:creationId xmlns:a16="http://schemas.microsoft.com/office/drawing/2014/main" id="{700122FC-CB85-49AF-300E-81F30F7F51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4" r="32653" b="49135"/>
          <a:stretch/>
        </p:blipFill>
        <p:spPr bwMode="auto">
          <a:xfrm>
            <a:off x="9710047" y="4169222"/>
            <a:ext cx="2149816" cy="216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cohost! - &quot;Pixel Art Character Portraits&quot;">
            <a:extLst>
              <a:ext uri="{FF2B5EF4-FFF2-40B4-BE49-F238E27FC236}">
                <a16:creationId xmlns:a16="http://schemas.microsoft.com/office/drawing/2014/main" id="{CD32177D-5B4C-FE9B-C55B-11A3A42A15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52" t="48919" b="-1"/>
          <a:stretch/>
        </p:blipFill>
        <p:spPr bwMode="auto">
          <a:xfrm>
            <a:off x="3419016" y="4196943"/>
            <a:ext cx="2122724" cy="213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: Rounded Corners 24">
            <a:hlinkClick r:id="rId4" action="ppaction://hlinksldjump"/>
            <a:extLst>
              <a:ext uri="{FF2B5EF4-FFF2-40B4-BE49-F238E27FC236}">
                <a16:creationId xmlns:a16="http://schemas.microsoft.com/office/drawing/2014/main" id="{7711A612-D31E-FBE0-210F-45E111B26D17}"/>
              </a:ext>
            </a:extLst>
          </p:cNvPr>
          <p:cNvSpPr/>
          <p:nvPr/>
        </p:nvSpPr>
        <p:spPr>
          <a:xfrm>
            <a:off x="5113518" y="3124193"/>
            <a:ext cx="647700" cy="618672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000000"/>
                </a:solidFill>
                <a:latin typeface="Pixelify Sans" pitchFamily="2" charset="0"/>
              </a:rPr>
              <a:t>P1</a:t>
            </a:r>
            <a:endParaRPr lang="en-NL" b="1" dirty="0">
              <a:solidFill>
                <a:srgbClr val="000000"/>
              </a:solidFill>
              <a:latin typeface="Pixelify Sans" pitchFamily="2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848748A-87B7-7D30-DB84-F61CFDAF4E2D}"/>
              </a:ext>
            </a:extLst>
          </p:cNvPr>
          <p:cNvSpPr/>
          <p:nvPr/>
        </p:nvSpPr>
        <p:spPr>
          <a:xfrm>
            <a:off x="8425610" y="5937464"/>
            <a:ext cx="647700" cy="618672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000000"/>
                </a:solidFill>
                <a:latin typeface="Pixelify Sans" pitchFamily="2" charset="0"/>
              </a:rPr>
              <a:t>P2</a:t>
            </a:r>
            <a:endParaRPr lang="en-NL" b="1" dirty="0">
              <a:solidFill>
                <a:srgbClr val="000000"/>
              </a:solidFill>
              <a:latin typeface="Pixelify Sans" pitchFamily="2" charset="0"/>
            </a:endParaRPr>
          </a:p>
        </p:txBody>
      </p:sp>
      <p:sp>
        <p:nvSpPr>
          <p:cNvPr id="27" name="Rectangle: Rounded Corners 26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16B87DF-FBE0-3A23-A532-3FBA671607A9}"/>
              </a:ext>
            </a:extLst>
          </p:cNvPr>
          <p:cNvSpPr/>
          <p:nvPr/>
        </p:nvSpPr>
        <p:spPr>
          <a:xfrm>
            <a:off x="10336629" y="72580"/>
            <a:ext cx="1540621" cy="579229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u="sng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ixelify Sans" pitchFamily="2" charset="0"/>
              </a:rPr>
              <a:t>back</a:t>
            </a:r>
            <a:endParaRPr lang="en-NL" u="sng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ixelify Sans" pitchFamily="2" charset="0"/>
            </a:endParaRPr>
          </a:p>
        </p:txBody>
      </p:sp>
      <p:sp>
        <p:nvSpPr>
          <p:cNvPr id="28" name="Rectangle: Rounded Corners 27">
            <a:hlinkClick r:id="rId4" action="ppaction://hlinksldjump"/>
            <a:extLst>
              <a:ext uri="{FF2B5EF4-FFF2-40B4-BE49-F238E27FC236}">
                <a16:creationId xmlns:a16="http://schemas.microsoft.com/office/drawing/2014/main" id="{0686836E-980B-4206-A50D-1AB0D3B342C2}"/>
              </a:ext>
            </a:extLst>
          </p:cNvPr>
          <p:cNvSpPr/>
          <p:nvPr/>
        </p:nvSpPr>
        <p:spPr>
          <a:xfrm>
            <a:off x="8433674" y="5937464"/>
            <a:ext cx="647700" cy="618672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000000"/>
                </a:solidFill>
                <a:latin typeface="Pixelify Sans" pitchFamily="2" charset="0"/>
              </a:rPr>
              <a:t>P2</a:t>
            </a:r>
            <a:endParaRPr lang="en-NL" b="1" dirty="0">
              <a:solidFill>
                <a:srgbClr val="000000"/>
              </a:solidFill>
              <a:latin typeface="Pixelify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409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09ADD-DB3F-DEE4-BCA8-D0E74AF82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950BD25-DA36-DA41-5C74-AB027FA7BA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8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F90FD46-52C6-F93A-1D3E-656E4EE39F3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C51B53-A798-5DD2-FAE3-34F36B58B063}"/>
              </a:ext>
            </a:extLst>
          </p:cNvPr>
          <p:cNvSpPr/>
          <p:nvPr/>
        </p:nvSpPr>
        <p:spPr>
          <a:xfrm>
            <a:off x="114300" y="339266"/>
            <a:ext cx="4035879" cy="6531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ixelify Sans" pitchFamily="2" charset="0"/>
              </a:rPr>
              <a:t>Pixelated</a:t>
            </a:r>
            <a:endParaRPr lang="en-NL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ixelify Sans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98A109-247D-CC9D-ACC4-240585649497}"/>
              </a:ext>
            </a:extLst>
          </p:cNvPr>
          <p:cNvSpPr/>
          <p:nvPr/>
        </p:nvSpPr>
        <p:spPr>
          <a:xfrm>
            <a:off x="9274629" y="511192"/>
            <a:ext cx="2602621" cy="6531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ixelify Sans" pitchFamily="2" charset="0"/>
              </a:rPr>
              <a:t>Settings</a:t>
            </a:r>
            <a:endParaRPr lang="en-N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ixelify Sans" pitchFamily="2" charset="0"/>
            </a:endParaRPr>
          </a:p>
        </p:txBody>
      </p:sp>
      <p:sp>
        <p:nvSpPr>
          <p:cNvPr id="27" name="Rectangle: Rounded Corners 26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8BDF9CF-FECA-FBDF-8190-B2D9F6F822C3}"/>
              </a:ext>
            </a:extLst>
          </p:cNvPr>
          <p:cNvSpPr/>
          <p:nvPr/>
        </p:nvSpPr>
        <p:spPr>
          <a:xfrm>
            <a:off x="10336629" y="72580"/>
            <a:ext cx="1540621" cy="579229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u="sng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ixelify Sans" pitchFamily="2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NL" u="sng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ixelify Sans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E5F3055-B443-C289-A725-7C8987363160}"/>
              </a:ext>
            </a:extLst>
          </p:cNvPr>
          <p:cNvGrpSpPr/>
          <p:nvPr/>
        </p:nvGrpSpPr>
        <p:grpSpPr>
          <a:xfrm>
            <a:off x="590341" y="1602947"/>
            <a:ext cx="8159262" cy="1271674"/>
            <a:chOff x="818941" y="2752408"/>
            <a:chExt cx="8159262" cy="1271674"/>
          </a:xfrm>
        </p:grpSpPr>
        <p:sp>
          <p:nvSpPr>
            <p:cNvPr id="6" name="Flowchart: Alternate Process 5">
              <a:extLst>
                <a:ext uri="{FF2B5EF4-FFF2-40B4-BE49-F238E27FC236}">
                  <a16:creationId xmlns:a16="http://schemas.microsoft.com/office/drawing/2014/main" id="{29902DAA-A25E-A996-3739-28EC33513FA8}"/>
                </a:ext>
              </a:extLst>
            </p:cNvPr>
            <p:cNvSpPr/>
            <p:nvPr/>
          </p:nvSpPr>
          <p:spPr>
            <a:xfrm>
              <a:off x="818941" y="2752408"/>
              <a:ext cx="8159262" cy="547077"/>
            </a:xfrm>
            <a:prstGeom prst="flowChartAlternateProcess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latin typeface="Pixelify Sans" pitchFamily="2" charset="0"/>
                </a:rPr>
                <a:t>         Sound</a:t>
              </a:r>
              <a:endParaRPr lang="en-NL" dirty="0">
                <a:latin typeface="Pixelify Sans" pitchFamily="2" charset="0"/>
              </a:endParaRPr>
            </a:p>
          </p:txBody>
        </p:sp>
        <p:sp>
          <p:nvSpPr>
            <p:cNvPr id="7" name="Flowchart: Alternate Process 6">
              <a:extLst>
                <a:ext uri="{FF2B5EF4-FFF2-40B4-BE49-F238E27FC236}">
                  <a16:creationId xmlns:a16="http://schemas.microsoft.com/office/drawing/2014/main" id="{16758DFB-137B-EC81-F08B-DD75C33B45F8}"/>
                </a:ext>
              </a:extLst>
            </p:cNvPr>
            <p:cNvSpPr/>
            <p:nvPr/>
          </p:nvSpPr>
          <p:spPr>
            <a:xfrm>
              <a:off x="818941" y="3477005"/>
              <a:ext cx="8159262" cy="547077"/>
            </a:xfrm>
            <a:prstGeom prst="flowChartAlternateProcess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>
                  <a:latin typeface="Pixelify Sans" pitchFamily="2" charset="0"/>
                </a:rPr>
                <a:t>                Language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88B8B90-FA22-F1AF-6B39-05FB4739B68B}"/>
                </a:ext>
              </a:extLst>
            </p:cNvPr>
            <p:cNvGrpSpPr/>
            <p:nvPr/>
          </p:nvGrpSpPr>
          <p:grpSpPr>
            <a:xfrm>
              <a:off x="2309324" y="2992889"/>
              <a:ext cx="6374023" cy="119204"/>
              <a:chOff x="2026584" y="3241885"/>
              <a:chExt cx="6818057" cy="119204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48E72F28-6C07-1B8F-D04A-03A43ADC25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5785" y="3298236"/>
                <a:ext cx="6696215" cy="0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9D3C5D27-E73D-010E-CCE8-3194A22557AB}"/>
                  </a:ext>
                </a:extLst>
              </p:cNvPr>
              <p:cNvSpPr/>
              <p:nvPr/>
            </p:nvSpPr>
            <p:spPr>
              <a:xfrm>
                <a:off x="2026584" y="3242792"/>
                <a:ext cx="107846" cy="11270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69876E6B-220C-864B-B223-8505B1AFAEED}"/>
                  </a:ext>
                </a:extLst>
              </p:cNvPr>
              <p:cNvSpPr/>
              <p:nvPr/>
            </p:nvSpPr>
            <p:spPr>
              <a:xfrm>
                <a:off x="8736795" y="3241885"/>
                <a:ext cx="107846" cy="11270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FE743A8D-9FEB-549E-008E-A494BEF6EC42}"/>
                  </a:ext>
                </a:extLst>
              </p:cNvPr>
              <p:cNvSpPr/>
              <p:nvPr/>
            </p:nvSpPr>
            <p:spPr>
              <a:xfrm>
                <a:off x="6447470" y="3248387"/>
                <a:ext cx="107846" cy="11270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/>
              </a:p>
            </p:txBody>
          </p:sp>
        </p:grpSp>
        <p:sp>
          <p:nvSpPr>
            <p:cNvPr id="9" name="Flowchart: Alternate Process 8">
              <a:extLst>
                <a:ext uri="{FF2B5EF4-FFF2-40B4-BE49-F238E27FC236}">
                  <a16:creationId xmlns:a16="http://schemas.microsoft.com/office/drawing/2014/main" id="{A2ADAAF7-E914-5F4F-EB3A-40975F3EEFEB}"/>
                </a:ext>
              </a:extLst>
            </p:cNvPr>
            <p:cNvSpPr/>
            <p:nvPr/>
          </p:nvSpPr>
          <p:spPr>
            <a:xfrm>
              <a:off x="7002585" y="3590331"/>
              <a:ext cx="1843593" cy="353088"/>
            </a:xfrm>
            <a:prstGeom prst="flowChartAlternateProcess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English</a:t>
              </a:r>
              <a:endParaRPr lang="en-NL">
                <a:solidFill>
                  <a:schemeClr val="bg1"/>
                </a:solidFill>
              </a:endParaRPr>
            </a:p>
          </p:txBody>
        </p:sp>
        <p:pic>
          <p:nvPicPr>
            <p:cNvPr id="10" name="Graphic 9" descr="Caret Down outline">
              <a:extLst>
                <a:ext uri="{FF2B5EF4-FFF2-40B4-BE49-F238E27FC236}">
                  <a16:creationId xmlns:a16="http://schemas.microsoft.com/office/drawing/2014/main" id="{CD965E61-8620-EDE4-A58F-E33F99789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119816" y="3609731"/>
              <a:ext cx="353088" cy="353088"/>
            </a:xfrm>
            <a:prstGeom prst="rect">
              <a:avLst/>
            </a:prstGeom>
          </p:spPr>
        </p:pic>
        <p:pic>
          <p:nvPicPr>
            <p:cNvPr id="11" name="Graphic 10" descr="Remote learning language with solid fill">
              <a:extLst>
                <a:ext uri="{FF2B5EF4-FFF2-40B4-BE49-F238E27FC236}">
                  <a16:creationId xmlns:a16="http://schemas.microsoft.com/office/drawing/2014/main" id="{29A15D71-7650-98D4-FAB4-413BCBC2C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94230" y="3520996"/>
              <a:ext cx="426888" cy="426888"/>
            </a:xfrm>
            <a:prstGeom prst="rect">
              <a:avLst/>
            </a:prstGeom>
          </p:spPr>
        </p:pic>
        <p:pic>
          <p:nvPicPr>
            <p:cNvPr id="12" name="Graphic 11" descr="Volume outline">
              <a:extLst>
                <a:ext uri="{FF2B5EF4-FFF2-40B4-BE49-F238E27FC236}">
                  <a16:creationId xmlns:a16="http://schemas.microsoft.com/office/drawing/2014/main" id="{3334B617-6837-DD9C-C154-D85173811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76309" y="2832315"/>
              <a:ext cx="344491" cy="3444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4968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D64A8-5D3A-09BF-F6F7-A9E936CFC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DA41E2A-B3E7-051A-FF86-AA3EAADE70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8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E888694-2E91-E0D1-9827-133CFF6C1C4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265802-9DDB-5A26-F8B4-8027DD7BC4C8}"/>
              </a:ext>
            </a:extLst>
          </p:cNvPr>
          <p:cNvSpPr/>
          <p:nvPr/>
        </p:nvSpPr>
        <p:spPr>
          <a:xfrm>
            <a:off x="114300" y="339266"/>
            <a:ext cx="4035879" cy="6531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ixelify Sans" pitchFamily="2" charset="0"/>
              </a:rPr>
              <a:t>Pixelated</a:t>
            </a:r>
            <a:endParaRPr lang="en-NL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ixelify Sans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FB4D1E-E724-F239-264B-26BE8032EECF}"/>
              </a:ext>
            </a:extLst>
          </p:cNvPr>
          <p:cNvSpPr/>
          <p:nvPr/>
        </p:nvSpPr>
        <p:spPr>
          <a:xfrm>
            <a:off x="7084194" y="511192"/>
            <a:ext cx="4793056" cy="6531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ixelify Sans" pitchFamily="2" charset="0"/>
              </a:rPr>
              <a:t>Choose your location</a:t>
            </a:r>
            <a:endParaRPr lang="en-N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ixelify Sans" pitchFamily="2" charset="0"/>
            </a:endParaRPr>
          </a:p>
        </p:txBody>
      </p:sp>
      <p:pic>
        <p:nvPicPr>
          <p:cNvPr id="1028" name="Picture 4" descr="cohost! - &quot;Pixel Art Character Portraits&quot;">
            <a:extLst>
              <a:ext uri="{FF2B5EF4-FFF2-40B4-BE49-F238E27FC236}">
                <a16:creationId xmlns:a16="http://schemas.microsoft.com/office/drawing/2014/main" id="{C4EDF950-FF4E-BCCE-15BA-542593288B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306" b="49136"/>
          <a:stretch/>
        </p:blipFill>
        <p:spPr bwMode="auto">
          <a:xfrm>
            <a:off x="359228" y="1306282"/>
            <a:ext cx="2149816" cy="212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ohost! - &quot;Pixel Art Character Portraits&quot;">
            <a:extLst>
              <a:ext uri="{FF2B5EF4-FFF2-40B4-BE49-F238E27FC236}">
                <a16:creationId xmlns:a16="http://schemas.microsoft.com/office/drawing/2014/main" id="{D5281321-52C7-4B3A-6826-2353043682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306" b="49136"/>
          <a:stretch/>
        </p:blipFill>
        <p:spPr bwMode="auto">
          <a:xfrm>
            <a:off x="3415449" y="1306279"/>
            <a:ext cx="2149816" cy="212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ohost! - &quot;Pixel Art Character Portraits&quot;">
            <a:extLst>
              <a:ext uri="{FF2B5EF4-FFF2-40B4-BE49-F238E27FC236}">
                <a16:creationId xmlns:a16="http://schemas.microsoft.com/office/drawing/2014/main" id="{039E7D6A-66E8-3D8F-03D0-8356BE2780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306" b="49136"/>
          <a:stretch/>
        </p:blipFill>
        <p:spPr bwMode="auto">
          <a:xfrm>
            <a:off x="6626735" y="1306279"/>
            <a:ext cx="2149816" cy="212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ohost! - &quot;Pixel Art Character Portraits&quot;">
            <a:extLst>
              <a:ext uri="{FF2B5EF4-FFF2-40B4-BE49-F238E27FC236}">
                <a16:creationId xmlns:a16="http://schemas.microsoft.com/office/drawing/2014/main" id="{5A992E92-B74C-6BBF-02A5-3F8785E8B8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306" b="49136"/>
          <a:stretch/>
        </p:blipFill>
        <p:spPr bwMode="auto">
          <a:xfrm>
            <a:off x="9682956" y="1306280"/>
            <a:ext cx="2149816" cy="212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cohost! - &quot;Pixel Art Character Portraits&quot;">
            <a:extLst>
              <a:ext uri="{FF2B5EF4-FFF2-40B4-BE49-F238E27FC236}">
                <a16:creationId xmlns:a16="http://schemas.microsoft.com/office/drawing/2014/main" id="{5EFBE0FB-2768-FD96-58A5-E17C013A0A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306" b="49136"/>
          <a:stretch/>
        </p:blipFill>
        <p:spPr bwMode="auto">
          <a:xfrm>
            <a:off x="359228" y="4169225"/>
            <a:ext cx="2149816" cy="212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ohost! - &quot;Pixel Art Character Portraits&quot;">
            <a:extLst>
              <a:ext uri="{FF2B5EF4-FFF2-40B4-BE49-F238E27FC236}">
                <a16:creationId xmlns:a16="http://schemas.microsoft.com/office/drawing/2014/main" id="{8679B281-2888-BA74-D960-E330034157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306" b="49136"/>
          <a:stretch/>
        </p:blipFill>
        <p:spPr bwMode="auto">
          <a:xfrm>
            <a:off x="3415449" y="4169222"/>
            <a:ext cx="2149816" cy="212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host! - &quot;Pixel Art Character Portraits&quot;">
            <a:extLst>
              <a:ext uri="{FF2B5EF4-FFF2-40B4-BE49-F238E27FC236}">
                <a16:creationId xmlns:a16="http://schemas.microsoft.com/office/drawing/2014/main" id="{22CD2E10-E2EA-DEA5-2A9A-B2A9156582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4" r="32653" b="49135"/>
          <a:stretch/>
        </p:blipFill>
        <p:spPr bwMode="auto">
          <a:xfrm>
            <a:off x="3415449" y="1287571"/>
            <a:ext cx="2149816" cy="216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ohost! - &quot;Pixel Art Character Portraits&quot;">
            <a:extLst>
              <a:ext uri="{FF2B5EF4-FFF2-40B4-BE49-F238E27FC236}">
                <a16:creationId xmlns:a16="http://schemas.microsoft.com/office/drawing/2014/main" id="{8E20126D-74E5-3425-ADC5-5CFC57AD7E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98" b="48918"/>
          <a:stretch/>
        </p:blipFill>
        <p:spPr bwMode="auto">
          <a:xfrm>
            <a:off x="6660725" y="1306279"/>
            <a:ext cx="2122724" cy="212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ohost! - &quot;Pixel Art Character Portraits&quot;">
            <a:extLst>
              <a:ext uri="{FF2B5EF4-FFF2-40B4-BE49-F238E27FC236}">
                <a16:creationId xmlns:a16="http://schemas.microsoft.com/office/drawing/2014/main" id="{8E22CFC0-1C5C-F2B7-D125-E95B11FB30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36" t="49675" r="32945"/>
          <a:stretch/>
        </p:blipFill>
        <p:spPr bwMode="auto">
          <a:xfrm>
            <a:off x="359228" y="4137493"/>
            <a:ext cx="2149816" cy="2154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ohost! - &quot;Pixel Art Character Portraits&quot;">
            <a:extLst>
              <a:ext uri="{FF2B5EF4-FFF2-40B4-BE49-F238E27FC236}">
                <a16:creationId xmlns:a16="http://schemas.microsoft.com/office/drawing/2014/main" id="{0C54BF2C-52A7-900A-D016-AE8414D304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52" t="48919" b="-1"/>
          <a:stretch/>
        </p:blipFill>
        <p:spPr bwMode="auto">
          <a:xfrm>
            <a:off x="9689855" y="1306279"/>
            <a:ext cx="2122724" cy="213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: Rounded Corners 26">
            <a:hlinkClick r:id="rId4" action="ppaction://hlinksldjump"/>
            <a:extLst>
              <a:ext uri="{FF2B5EF4-FFF2-40B4-BE49-F238E27FC236}">
                <a16:creationId xmlns:a16="http://schemas.microsoft.com/office/drawing/2014/main" id="{B83C4AF2-4AC8-72D4-ABAF-920679ECD5D2}"/>
              </a:ext>
            </a:extLst>
          </p:cNvPr>
          <p:cNvSpPr/>
          <p:nvPr/>
        </p:nvSpPr>
        <p:spPr>
          <a:xfrm>
            <a:off x="10336629" y="72580"/>
            <a:ext cx="1540621" cy="579229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u="sng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ixelify Sans" pitchFamily="2" charset="0"/>
              </a:rPr>
              <a:t>back</a:t>
            </a:r>
            <a:endParaRPr lang="en-NL" u="sng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ixelify Sans" pitchFamily="2" charset="0"/>
            </a:endParaRPr>
          </a:p>
        </p:txBody>
      </p:sp>
      <p:pic>
        <p:nvPicPr>
          <p:cNvPr id="2050" name="Picture 2" descr="Free Vectors | Hatena Question Mark Pixel Art">
            <a:extLst>
              <a:ext uri="{FF2B5EF4-FFF2-40B4-BE49-F238E27FC236}">
                <a16:creationId xmlns:a16="http://schemas.microsoft.com/office/drawing/2014/main" id="{DB030873-8FD0-F3C2-45AF-E164930B9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05" y="1418767"/>
            <a:ext cx="1914984" cy="191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Free Vectors | Hatena Question Mark Pixel Art">
            <a:extLst>
              <a:ext uri="{FF2B5EF4-FFF2-40B4-BE49-F238E27FC236}">
                <a16:creationId xmlns:a16="http://schemas.microsoft.com/office/drawing/2014/main" id="{1F337011-C635-995E-D27E-00604725B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865" y="1418052"/>
            <a:ext cx="1914984" cy="191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ree Vectors | Hatena Question Mark Pixel Art">
            <a:extLst>
              <a:ext uri="{FF2B5EF4-FFF2-40B4-BE49-F238E27FC236}">
                <a16:creationId xmlns:a16="http://schemas.microsoft.com/office/drawing/2014/main" id="{A78C6285-D472-9E5E-B4A1-E33617996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151" y="1410145"/>
            <a:ext cx="1914984" cy="191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Vectors | Hatena Question Mark Pixel Art">
            <a:extLst>
              <a:ext uri="{FF2B5EF4-FFF2-40B4-BE49-F238E27FC236}">
                <a16:creationId xmlns:a16="http://schemas.microsoft.com/office/drawing/2014/main" id="{8E9F4E7C-5A4C-FFB9-581A-CD9D5474C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3725" y="1412361"/>
            <a:ext cx="1914984" cy="191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ree Vectors | Hatena Question Mark Pixel Art">
            <a:extLst>
              <a:ext uri="{FF2B5EF4-FFF2-40B4-BE49-F238E27FC236}">
                <a16:creationId xmlns:a16="http://schemas.microsoft.com/office/drawing/2014/main" id="{F8EDCA37-1D1B-FAAB-32B0-C9EA34735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69" y="4247683"/>
            <a:ext cx="1945320" cy="191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Free Vectors | Hatena Question Mark Pixel Art">
            <a:extLst>
              <a:ext uri="{FF2B5EF4-FFF2-40B4-BE49-F238E27FC236}">
                <a16:creationId xmlns:a16="http://schemas.microsoft.com/office/drawing/2014/main" id="{C7026B5B-3DCB-DFFB-F814-59D0F7D7C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865" y="4289418"/>
            <a:ext cx="1945320" cy="191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02518F2-F5ED-E4A6-DC1C-BEFD93B096E7}"/>
              </a:ext>
            </a:extLst>
          </p:cNvPr>
          <p:cNvSpPr/>
          <p:nvPr/>
        </p:nvSpPr>
        <p:spPr>
          <a:xfrm>
            <a:off x="1990696" y="5853331"/>
            <a:ext cx="647700" cy="618672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000000"/>
                </a:solidFill>
                <a:latin typeface="Pixelify Sans" pitchFamily="2" charset="0"/>
              </a:rPr>
              <a:t>P2</a:t>
            </a:r>
            <a:endParaRPr lang="en-NL" b="1" dirty="0">
              <a:solidFill>
                <a:srgbClr val="000000"/>
              </a:solidFill>
              <a:latin typeface="Pixelify Sans" pitchFamily="2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6694361-65B1-7BCB-6E8B-B55FE4679F68}"/>
              </a:ext>
            </a:extLst>
          </p:cNvPr>
          <p:cNvSpPr/>
          <p:nvPr/>
        </p:nvSpPr>
        <p:spPr>
          <a:xfrm>
            <a:off x="8261652" y="3067727"/>
            <a:ext cx="647700" cy="618672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000000"/>
                </a:solidFill>
                <a:latin typeface="Pixelify Sans" pitchFamily="2" charset="0"/>
              </a:rPr>
              <a:t>P1</a:t>
            </a:r>
            <a:endParaRPr lang="en-NL" b="1" dirty="0">
              <a:solidFill>
                <a:srgbClr val="000000"/>
              </a:solidFill>
              <a:latin typeface="Pixelify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898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6FDFA34-3922-32AA-7DD2-28032A73E9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Appreciation for KOF pixel art: No one is ever going to draw like this  again | ChronoCrash">
            <a:extLst>
              <a:ext uri="{FF2B5EF4-FFF2-40B4-BE49-F238E27FC236}">
                <a16:creationId xmlns:a16="http://schemas.microsoft.com/office/drawing/2014/main" id="{D5B1D1F9-8992-06FB-F422-8A15F6E9F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47" b="97696" l="4667" r="96667">
                        <a14:foregroundMark x1="63333" y1="12442" x2="48000" y2="8295"/>
                        <a14:foregroundMark x1="48000" y1="8295" x2="34000" y2="9677"/>
                        <a14:foregroundMark x1="29333" y1="8295" x2="26000" y2="8756"/>
                        <a14:foregroundMark x1="86000" y1="34101" x2="93333" y2="36866"/>
                        <a14:foregroundMark x1="77333" y1="87558" x2="80000" y2="96313"/>
                        <a14:foregroundMark x1="80000" y1="96313" x2="91333" y2="96313"/>
                        <a14:foregroundMark x1="5333" y1="97696" x2="11333" y2="89862"/>
                        <a14:foregroundMark x1="11333" y1="89862" x2="12667" y2="87558"/>
                        <a14:foregroundMark x1="97333" y1="96774" x2="91333" y2="96313"/>
                        <a14:foregroundMark x1="63333" y1="5991" x2="52667" y2="4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585" y="2526213"/>
            <a:ext cx="2994322" cy="433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Wall Sticker Street Fighter Ryu Pixel Art | MuralDecal.com">
            <a:extLst>
              <a:ext uri="{FF2B5EF4-FFF2-40B4-BE49-F238E27FC236}">
                <a16:creationId xmlns:a16="http://schemas.microsoft.com/office/drawing/2014/main" id="{1DC6707C-ABCC-DEF4-CB5F-1D2282747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041" y="1813969"/>
            <a:ext cx="5033916" cy="559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4859B5A-28DC-3DA9-2248-4A5973938E59}"/>
              </a:ext>
            </a:extLst>
          </p:cNvPr>
          <p:cNvSpPr/>
          <p:nvPr/>
        </p:nvSpPr>
        <p:spPr>
          <a:xfrm>
            <a:off x="245327" y="178421"/>
            <a:ext cx="5659714" cy="42374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38EBED3-5377-48DC-5053-C48CDF278A28}"/>
              </a:ext>
            </a:extLst>
          </p:cNvPr>
          <p:cNvSpPr/>
          <p:nvPr/>
        </p:nvSpPr>
        <p:spPr>
          <a:xfrm>
            <a:off x="245327" y="767138"/>
            <a:ext cx="5659714" cy="423745"/>
          </a:xfrm>
          <a:prstGeom prst="roundRect">
            <a:avLst>
              <a:gd name="adj" fmla="val 50000"/>
            </a:avLst>
          </a:prstGeom>
          <a:solidFill>
            <a:schemeClr val="tx2">
              <a:lumMod val="50000"/>
              <a:lumOff val="5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4C68996-A998-E5E4-F0AB-4A64F88E3CAE}"/>
              </a:ext>
            </a:extLst>
          </p:cNvPr>
          <p:cNvSpPr/>
          <p:nvPr/>
        </p:nvSpPr>
        <p:spPr>
          <a:xfrm>
            <a:off x="6286959" y="178421"/>
            <a:ext cx="5659714" cy="42374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1926B11-35B0-BBCC-5424-F68BFFEFE9E8}"/>
              </a:ext>
            </a:extLst>
          </p:cNvPr>
          <p:cNvSpPr/>
          <p:nvPr/>
        </p:nvSpPr>
        <p:spPr>
          <a:xfrm>
            <a:off x="6286959" y="767138"/>
            <a:ext cx="5659714" cy="423745"/>
          </a:xfrm>
          <a:prstGeom prst="roundRect">
            <a:avLst>
              <a:gd name="adj" fmla="val 50000"/>
            </a:avLst>
          </a:prstGeom>
          <a:solidFill>
            <a:schemeClr val="tx2">
              <a:lumMod val="50000"/>
              <a:lumOff val="5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AA615C2-5456-7C86-0AB8-D70A83C373A1}"/>
              </a:ext>
            </a:extLst>
          </p:cNvPr>
          <p:cNvSpPr/>
          <p:nvPr/>
        </p:nvSpPr>
        <p:spPr>
          <a:xfrm>
            <a:off x="6362989" y="255306"/>
            <a:ext cx="1531533" cy="26539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D2F5387-B41F-AC05-1883-63594060BE43}"/>
              </a:ext>
            </a:extLst>
          </p:cNvPr>
          <p:cNvSpPr/>
          <p:nvPr/>
        </p:nvSpPr>
        <p:spPr>
          <a:xfrm>
            <a:off x="7621309" y="255306"/>
            <a:ext cx="4014880" cy="265394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8AF54C3-855C-F144-C158-5945B4D59A30}"/>
              </a:ext>
            </a:extLst>
          </p:cNvPr>
          <p:cNvSpPr/>
          <p:nvPr/>
        </p:nvSpPr>
        <p:spPr>
          <a:xfrm>
            <a:off x="6362989" y="843581"/>
            <a:ext cx="2687411" cy="2692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A2BA8F6-A155-7A16-2981-4DE68A01CF6B}"/>
              </a:ext>
            </a:extLst>
          </p:cNvPr>
          <p:cNvSpPr/>
          <p:nvPr/>
        </p:nvSpPr>
        <p:spPr>
          <a:xfrm>
            <a:off x="8574088" y="843581"/>
            <a:ext cx="3062101" cy="269257"/>
          </a:xfrm>
          <a:prstGeom prst="roundRect">
            <a:avLst>
              <a:gd name="adj" fmla="val 0"/>
            </a:avLst>
          </a:prstGeom>
          <a:solidFill>
            <a:schemeClr val="tx2">
              <a:lumMod val="50000"/>
              <a:lumOff val="50000"/>
            </a:schemeClr>
          </a:solidFill>
          <a:ln w="762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62E0B7-506D-37B2-93F9-1EBB20CF233C}"/>
              </a:ext>
            </a:extLst>
          </p:cNvPr>
          <p:cNvSpPr txBox="1"/>
          <p:nvPr/>
        </p:nvSpPr>
        <p:spPr>
          <a:xfrm>
            <a:off x="319307" y="157169"/>
            <a:ext cx="581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Pixelify Sans" pitchFamily="2" charset="0"/>
              </a:rPr>
              <a:t>HP</a:t>
            </a:r>
            <a:endParaRPr lang="en-NL" sz="2400" b="1" dirty="0">
              <a:latin typeface="Pixelify Sans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F7EB1C-A0DA-1592-A018-A84B6C7523F0}"/>
              </a:ext>
            </a:extLst>
          </p:cNvPr>
          <p:cNvSpPr txBox="1"/>
          <p:nvPr/>
        </p:nvSpPr>
        <p:spPr>
          <a:xfrm>
            <a:off x="11345225" y="157169"/>
            <a:ext cx="581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Pixelify Sans" pitchFamily="2" charset="0"/>
              </a:rPr>
              <a:t>HP</a:t>
            </a:r>
            <a:endParaRPr lang="en-NL" sz="2400" b="1" dirty="0">
              <a:latin typeface="Pixelify Sans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28060B-85D3-4BC3-52DE-C6311F1E64BE}"/>
              </a:ext>
            </a:extLst>
          </p:cNvPr>
          <p:cNvSpPr txBox="1"/>
          <p:nvPr/>
        </p:nvSpPr>
        <p:spPr>
          <a:xfrm>
            <a:off x="319306" y="729218"/>
            <a:ext cx="1635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Pixelify Sans" pitchFamily="2" charset="0"/>
              </a:rPr>
              <a:t>Energy</a:t>
            </a:r>
            <a:endParaRPr lang="en-NL" sz="2400" b="1" dirty="0">
              <a:latin typeface="Pixelify Sans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E3A851-1BA0-48E4-CAA8-8C0B9453F545}"/>
              </a:ext>
            </a:extLst>
          </p:cNvPr>
          <p:cNvSpPr txBox="1"/>
          <p:nvPr/>
        </p:nvSpPr>
        <p:spPr>
          <a:xfrm>
            <a:off x="10624414" y="729217"/>
            <a:ext cx="1635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Pixelify Sans" pitchFamily="2" charset="0"/>
              </a:rPr>
              <a:t>Energy</a:t>
            </a:r>
            <a:endParaRPr lang="en-NL" sz="2400" b="1" dirty="0">
              <a:latin typeface="Pixelify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279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f2552bf-6bf3-4ac5-97f5-645f5d7508c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4FB31C4DFCD94FBA7DD8C7910A3A34" ma:contentTypeVersion="18" ma:contentTypeDescription="Een nieuw document maken." ma:contentTypeScope="" ma:versionID="7531efcd795395d02544056bbb4962c9">
  <xsd:schema xmlns:xsd="http://www.w3.org/2001/XMLSchema" xmlns:xs="http://www.w3.org/2001/XMLSchema" xmlns:p="http://schemas.microsoft.com/office/2006/metadata/properties" xmlns:ns3="6f2552bf-6bf3-4ac5-97f5-645f5d7508c0" xmlns:ns4="6af3f9cc-a7c7-4c59-8f86-1b2da7e60625" targetNamespace="http://schemas.microsoft.com/office/2006/metadata/properties" ma:root="true" ma:fieldsID="23c5fd306987077ddf1ecf24444237e6" ns3:_="" ns4:_="">
    <xsd:import namespace="6f2552bf-6bf3-4ac5-97f5-645f5d7508c0"/>
    <xsd:import namespace="6af3f9cc-a7c7-4c59-8f86-1b2da7e6062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_activity" minOccurs="0"/>
                <xsd:element ref="ns3:MediaServiceObjectDetectorVersions" minOccurs="0"/>
                <xsd:element ref="ns3:MediaServiceLocation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2552bf-6bf3-4ac5-97f5-645f5d7508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f3f9cc-a7c7-4c59-8f86-1b2da7e6062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AF2450-B1A6-47C4-9086-F8CDC26DF3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E7D1AF-01E5-49E7-BBBB-6F6B9F07B7E4}">
  <ds:schemaRefs>
    <ds:schemaRef ds:uri="http://www.w3.org/XML/1998/namespace"/>
    <ds:schemaRef ds:uri="6f2552bf-6bf3-4ac5-97f5-645f5d7508c0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6af3f9cc-a7c7-4c59-8f86-1b2da7e60625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573607A-0E7E-47D1-BF7B-7D63C708C2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2552bf-6bf3-4ac5-97f5-645f5d7508c0"/>
    <ds:schemaRef ds:uri="6af3f9cc-a7c7-4c59-8f86-1b2da7e606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39</Words>
  <Application>Microsoft Office PowerPoint</Application>
  <PresentationFormat>Breedbeeld</PresentationFormat>
  <Paragraphs>28</Paragraphs>
  <Slides>6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7" baseType="lpstr"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Leon Engel</dc:creator>
  <cp:lastModifiedBy>Leon Engel</cp:lastModifiedBy>
  <cp:revision>3</cp:revision>
  <dcterms:created xsi:type="dcterms:W3CDTF">2025-01-09T07:50:51Z</dcterms:created>
  <dcterms:modified xsi:type="dcterms:W3CDTF">2025-01-16T08:55:29Z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0x0101006A4FB31C4DFCD94FBA7DD8C7910A3A34</vt:lpwstr>
  </property>
</Properties>
</file>